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15616" y="836712"/>
            <a:ext cx="7128792" cy="489654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244827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C000"/>
                </a:solidFill>
              </a:rPr>
              <a:t>Мои увлечения</a:t>
            </a:r>
            <a:endParaRPr lang="ru-RU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01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4888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F:\Учитель года 2021\Мое хобби\IMG_20200720_163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920880" cy="56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343775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Мой сад летом</a:t>
            </a:r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6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2D050"/>
                </a:solidFill>
              </a:rPr>
              <a:t>Мой сад весной</a:t>
            </a:r>
            <a:endParaRPr lang="ru-RU" sz="4800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F:\Учитель года 2021\Мое хобби\IMG_20200708_162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8" cy="547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5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Мой сад весной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F:\Учитель года 2021\Мое хобби\IMG_20200708_16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55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8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Мой сад осенью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F:\Учитель года 2021\Мое хобби\IMG_20200822_174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4096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1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876" y="764704"/>
            <a:ext cx="8202304" cy="3600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Моё творчество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923112" cy="3845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F:\Учитель года 2021\Мое хобби\8OXZ2couJ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8" y="1340768"/>
            <a:ext cx="8568952" cy="48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143" y="476672"/>
            <a:ext cx="3947041" cy="41996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Мой конкурс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600200"/>
            <a:ext cx="295232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F:\Учитель года 2021\Мое хобби\ljvRfqYJf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81303"/>
            <a:ext cx="4176464" cy="54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426077">
            <a:off x="2994327" y="14127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свой район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9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5283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600200"/>
            <a:ext cx="38164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F:\Учитель года 2021\Мое хобби\IMG_20210119_020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87" y="116632"/>
            <a:ext cx="5083225" cy="65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1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Люблю вязать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Учитель года 2021\Мое хобби\IMG_20210118_170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768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7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Люблю вязать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Учитель года 2021\Мое хобби\IMG_20210118_172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12968" cy="51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3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Люблю вязать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Учитель года 2021\Мое хобби\IMG_20210118_193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56984" cy="540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30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475252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Мои цветы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600200"/>
            <a:ext cx="46805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F:\Учитель года 2021\Мое хобби\IMG_20210118_164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59"/>
            <a:ext cx="5760639" cy="540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2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03244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Мои цветы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844824"/>
            <a:ext cx="47738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F:\Учитель года 2021\Мое хобби\IMG_20200908_131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87" y="1124744"/>
            <a:ext cx="513390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7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3204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Мои цветы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3" y="2060848"/>
            <a:ext cx="3359473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F:\Учитель года 2021\Мое хобби\IMG_20200901_112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87" y="1340768"/>
            <a:ext cx="508322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5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39248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Мои цветы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600200"/>
            <a:ext cx="460851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F:\Учитель года 2021\Мое хобби\IMG_20200803_105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87" y="1196752"/>
            <a:ext cx="563795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2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32048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2D050"/>
                </a:solidFill>
              </a:rPr>
              <a:t>Мой сад летом</a:t>
            </a:r>
            <a:endParaRPr lang="ru-RU" sz="4800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600200"/>
            <a:ext cx="41764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F:\Учитель года 2021\Мое хобби\IMG_20200721_123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96" y="1052736"/>
            <a:ext cx="51234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38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Люблю вязать</vt:lpstr>
      <vt:lpstr>Люблю вязать</vt:lpstr>
      <vt:lpstr>Люблю вязать</vt:lpstr>
      <vt:lpstr>Мои цветы</vt:lpstr>
      <vt:lpstr>Мои цветы</vt:lpstr>
      <vt:lpstr>Мои цветы</vt:lpstr>
      <vt:lpstr>Мои цветы</vt:lpstr>
      <vt:lpstr>Мой сад летом</vt:lpstr>
      <vt:lpstr>Мой сад летом</vt:lpstr>
      <vt:lpstr>Мой сад весной</vt:lpstr>
      <vt:lpstr>Мой сад весной</vt:lpstr>
      <vt:lpstr>Мой сад осенью</vt:lpstr>
      <vt:lpstr>Моё творчество</vt:lpstr>
      <vt:lpstr>Мой конкурс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5</cp:revision>
  <dcterms:created xsi:type="dcterms:W3CDTF">2021-01-19T16:46:10Z</dcterms:created>
  <dcterms:modified xsi:type="dcterms:W3CDTF">2021-01-19T19:19:47Z</dcterms:modified>
</cp:coreProperties>
</file>